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955" autoAdjust="0"/>
    <p:restoredTop sz="94660"/>
  </p:normalViewPr>
  <p:slideViewPr>
    <p:cSldViewPr snapToGrid="0">
      <p:cViewPr>
        <p:scale>
          <a:sx n="125" d="100"/>
          <a:sy n="125" d="100"/>
        </p:scale>
        <p:origin x="22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6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65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6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4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45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0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1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86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6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04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17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9A52C0-B1CB-42CA-944F-0FBE638D78C8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A7E64D-3EDD-4B92-BA81-2D70332C5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97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A1163CA-5192-ACB1-6CD3-6E4F6D2598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573818"/>
              </p:ext>
            </p:extLst>
          </p:nvPr>
        </p:nvGraphicFramePr>
        <p:xfrm>
          <a:off x="0" y="941388"/>
          <a:ext cx="6858000" cy="829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7292028" imgH="8817554" progId="Prism9.Document">
                  <p:embed/>
                </p:oleObj>
              </mc:Choice>
              <mc:Fallback>
                <p:oleObj name="Prism 9" r:id="rId2" imgW="7292028" imgH="8817554" progId="Prism9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941388"/>
                        <a:ext cx="6858000" cy="829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 descr="图表, 气泡图&#10;&#10;描述已自动生成">
            <a:extLst>
              <a:ext uri="{FF2B5EF4-FFF2-40B4-BE49-F238E27FC236}">
                <a16:creationId xmlns:a16="http://schemas.microsoft.com/office/drawing/2014/main" id="{F05094C3-F4C6-9FAA-E9B0-AA406C3FE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92" y="2607179"/>
            <a:ext cx="891648" cy="1086189"/>
          </a:xfrm>
          <a:prstGeom prst="rect">
            <a:avLst/>
          </a:prstGeom>
        </p:spPr>
      </p:pic>
      <p:pic>
        <p:nvPicPr>
          <p:cNvPr id="6" name="图片 5" descr="图表, 气泡图&#10;&#10;描述已自动生成">
            <a:extLst>
              <a:ext uri="{FF2B5EF4-FFF2-40B4-BE49-F238E27FC236}">
                <a16:creationId xmlns:a16="http://schemas.microsoft.com/office/drawing/2014/main" id="{E8985128-C7E2-DECF-2AE3-C96ABAA6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886" y="2607179"/>
            <a:ext cx="915114" cy="1086189"/>
          </a:xfrm>
          <a:prstGeom prst="rect">
            <a:avLst/>
          </a:prstGeom>
        </p:spPr>
      </p:pic>
      <p:pic>
        <p:nvPicPr>
          <p:cNvPr id="9" name="图片 8" descr="文本&#10;&#10;低可信度描述已自动生成">
            <a:extLst>
              <a:ext uri="{FF2B5EF4-FFF2-40B4-BE49-F238E27FC236}">
                <a16:creationId xmlns:a16="http://schemas.microsoft.com/office/drawing/2014/main" id="{2AD5D31A-90B9-C39A-1E9F-292A629F1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06" y="3693368"/>
            <a:ext cx="891648" cy="1934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858911-A3A5-1CC7-9921-200FBDBC3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380" y="3693368"/>
            <a:ext cx="744880" cy="27347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D18191F-A6BF-3EFD-94B9-2EB7481E080B}"/>
              </a:ext>
            </a:extLst>
          </p:cNvPr>
          <p:cNvSpPr/>
          <p:nvPr/>
        </p:nvSpPr>
        <p:spPr>
          <a:xfrm>
            <a:off x="104775" y="1092200"/>
            <a:ext cx="1028699" cy="1371600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57514F-6E0A-17C0-1A3F-3C32EFE29472}"/>
              </a:ext>
            </a:extLst>
          </p:cNvPr>
          <p:cNvSpPr/>
          <p:nvPr/>
        </p:nvSpPr>
        <p:spPr>
          <a:xfrm>
            <a:off x="1279525" y="1092200"/>
            <a:ext cx="977900" cy="1371600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20B81CC-CAAA-984A-A894-962E8C7166F4}"/>
              </a:ext>
            </a:extLst>
          </p:cNvPr>
          <p:cNvSpPr/>
          <p:nvPr/>
        </p:nvSpPr>
        <p:spPr>
          <a:xfrm>
            <a:off x="2362199" y="1092200"/>
            <a:ext cx="1114425" cy="1371600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960F152-77A5-CC8E-19A7-56565D085956}"/>
              </a:ext>
            </a:extLst>
          </p:cNvPr>
          <p:cNvSpPr/>
          <p:nvPr/>
        </p:nvSpPr>
        <p:spPr>
          <a:xfrm>
            <a:off x="3552796" y="1092200"/>
            <a:ext cx="1047808" cy="1371600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7C7B3C0-5B48-AB90-AC58-2DC8697A8D1E}"/>
              </a:ext>
            </a:extLst>
          </p:cNvPr>
          <p:cNvSpPr/>
          <p:nvPr/>
        </p:nvSpPr>
        <p:spPr>
          <a:xfrm>
            <a:off x="4676775" y="1092200"/>
            <a:ext cx="1050954" cy="1371600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9531EFF-F37F-17E5-EC8F-C5F13601B4E1}"/>
              </a:ext>
            </a:extLst>
          </p:cNvPr>
          <p:cNvSpPr/>
          <p:nvPr/>
        </p:nvSpPr>
        <p:spPr>
          <a:xfrm>
            <a:off x="5803900" y="1092200"/>
            <a:ext cx="1050954" cy="1371600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274AECC-F927-4F7B-C4BE-5951CE9D3A6D}"/>
              </a:ext>
            </a:extLst>
          </p:cNvPr>
          <p:cNvSpPr/>
          <p:nvPr/>
        </p:nvSpPr>
        <p:spPr>
          <a:xfrm>
            <a:off x="104775" y="2562728"/>
            <a:ext cx="1028699" cy="1498095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5745284-C9F5-BA74-0C77-8928E9BCE15A}"/>
              </a:ext>
            </a:extLst>
          </p:cNvPr>
          <p:cNvSpPr/>
          <p:nvPr/>
        </p:nvSpPr>
        <p:spPr>
          <a:xfrm>
            <a:off x="1279525" y="2562728"/>
            <a:ext cx="977900" cy="1498095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8006E21-C901-1536-BDD9-ACD43B883F31}"/>
              </a:ext>
            </a:extLst>
          </p:cNvPr>
          <p:cNvSpPr/>
          <p:nvPr/>
        </p:nvSpPr>
        <p:spPr>
          <a:xfrm>
            <a:off x="2362199" y="2562728"/>
            <a:ext cx="1114425" cy="1498095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4A983AC-5E98-B6C6-83FB-7A12FC0F52FA}"/>
              </a:ext>
            </a:extLst>
          </p:cNvPr>
          <p:cNvSpPr/>
          <p:nvPr/>
        </p:nvSpPr>
        <p:spPr>
          <a:xfrm>
            <a:off x="3552796" y="2562728"/>
            <a:ext cx="1047808" cy="1498095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A84C8E2-ECAB-594D-490C-5CE4FAD407E3}"/>
              </a:ext>
            </a:extLst>
          </p:cNvPr>
          <p:cNvSpPr/>
          <p:nvPr/>
        </p:nvSpPr>
        <p:spPr>
          <a:xfrm>
            <a:off x="4676775" y="2562728"/>
            <a:ext cx="1050954" cy="1498095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8CC0E3D-0112-392F-09F2-591FDCA396CC}"/>
              </a:ext>
            </a:extLst>
          </p:cNvPr>
          <p:cNvSpPr/>
          <p:nvPr/>
        </p:nvSpPr>
        <p:spPr>
          <a:xfrm>
            <a:off x="5803900" y="2562728"/>
            <a:ext cx="1050954" cy="1498095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120FC14-8C38-FF03-C330-96345265A0B1}"/>
              </a:ext>
            </a:extLst>
          </p:cNvPr>
          <p:cNvSpPr/>
          <p:nvPr/>
        </p:nvSpPr>
        <p:spPr>
          <a:xfrm>
            <a:off x="104775" y="4191504"/>
            <a:ext cx="1028699" cy="149809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8AC21FBD-E057-FC0C-3142-349CAFEFE185}"/>
              </a:ext>
            </a:extLst>
          </p:cNvPr>
          <p:cNvSpPr/>
          <p:nvPr/>
        </p:nvSpPr>
        <p:spPr>
          <a:xfrm>
            <a:off x="1279525" y="4191504"/>
            <a:ext cx="977900" cy="149809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CB0405D-7163-6EF3-CF95-049B37622EC6}"/>
              </a:ext>
            </a:extLst>
          </p:cNvPr>
          <p:cNvSpPr/>
          <p:nvPr/>
        </p:nvSpPr>
        <p:spPr>
          <a:xfrm>
            <a:off x="2362199" y="4191504"/>
            <a:ext cx="1114425" cy="149809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3BB2F6B-6CB3-7B6D-141A-279080D41A0C}"/>
              </a:ext>
            </a:extLst>
          </p:cNvPr>
          <p:cNvSpPr/>
          <p:nvPr/>
        </p:nvSpPr>
        <p:spPr>
          <a:xfrm>
            <a:off x="3552796" y="4191504"/>
            <a:ext cx="1047808" cy="149809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D08AD0CC-2A54-9AF3-D15C-FF17BF43A538}"/>
              </a:ext>
            </a:extLst>
          </p:cNvPr>
          <p:cNvSpPr/>
          <p:nvPr/>
        </p:nvSpPr>
        <p:spPr>
          <a:xfrm>
            <a:off x="4676775" y="4191504"/>
            <a:ext cx="1050954" cy="149809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8011662E-700A-2663-FE5D-3DCAD75D09E1}"/>
              </a:ext>
            </a:extLst>
          </p:cNvPr>
          <p:cNvSpPr/>
          <p:nvPr/>
        </p:nvSpPr>
        <p:spPr>
          <a:xfrm>
            <a:off x="5803900" y="4191504"/>
            <a:ext cx="1050954" cy="149809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B37E17F-AD3F-76ED-42B2-F6725E3A181A}"/>
              </a:ext>
            </a:extLst>
          </p:cNvPr>
          <p:cNvSpPr/>
          <p:nvPr/>
        </p:nvSpPr>
        <p:spPr>
          <a:xfrm>
            <a:off x="104775" y="5851525"/>
            <a:ext cx="1028699" cy="155926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F7383A44-7288-D9F1-9859-613C457BCD68}"/>
              </a:ext>
            </a:extLst>
          </p:cNvPr>
          <p:cNvSpPr/>
          <p:nvPr/>
        </p:nvSpPr>
        <p:spPr>
          <a:xfrm>
            <a:off x="1279525" y="5851525"/>
            <a:ext cx="977900" cy="155926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26E0236-3CCC-68BF-2592-C07711AE9838}"/>
              </a:ext>
            </a:extLst>
          </p:cNvPr>
          <p:cNvSpPr/>
          <p:nvPr/>
        </p:nvSpPr>
        <p:spPr>
          <a:xfrm>
            <a:off x="2362199" y="5851525"/>
            <a:ext cx="1114425" cy="155926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843C728-F803-A628-BB5C-109AC353067F}"/>
              </a:ext>
            </a:extLst>
          </p:cNvPr>
          <p:cNvSpPr/>
          <p:nvPr/>
        </p:nvSpPr>
        <p:spPr>
          <a:xfrm>
            <a:off x="3552796" y="5851525"/>
            <a:ext cx="1047808" cy="155926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9845D83-5ED0-66DD-22D5-1F2401B0CD6E}"/>
              </a:ext>
            </a:extLst>
          </p:cNvPr>
          <p:cNvSpPr/>
          <p:nvPr/>
        </p:nvSpPr>
        <p:spPr>
          <a:xfrm>
            <a:off x="4676775" y="5851525"/>
            <a:ext cx="1050954" cy="155926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33D6E8FA-E129-4817-D45F-0F34D90CD517}"/>
              </a:ext>
            </a:extLst>
          </p:cNvPr>
          <p:cNvSpPr/>
          <p:nvPr/>
        </p:nvSpPr>
        <p:spPr>
          <a:xfrm>
            <a:off x="5803900" y="5851525"/>
            <a:ext cx="1050954" cy="1559266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72DD4180-EC8C-A22D-433E-B01ACEAC2E6D}"/>
              </a:ext>
            </a:extLst>
          </p:cNvPr>
          <p:cNvSpPr/>
          <p:nvPr/>
        </p:nvSpPr>
        <p:spPr>
          <a:xfrm>
            <a:off x="107921" y="7493000"/>
            <a:ext cx="1028699" cy="1621921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A305DD6-90EA-7B96-6F45-BBDB81EB9657}"/>
              </a:ext>
            </a:extLst>
          </p:cNvPr>
          <p:cNvSpPr/>
          <p:nvPr/>
        </p:nvSpPr>
        <p:spPr>
          <a:xfrm>
            <a:off x="1282671" y="7493000"/>
            <a:ext cx="977900" cy="1621921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8090319F-4EF8-E802-1F8F-DF45D95BA568}"/>
              </a:ext>
            </a:extLst>
          </p:cNvPr>
          <p:cNvSpPr/>
          <p:nvPr/>
        </p:nvSpPr>
        <p:spPr>
          <a:xfrm>
            <a:off x="2365345" y="7493000"/>
            <a:ext cx="1114425" cy="1621921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A21BFDB2-9B7A-5C11-3ABE-19B6105E9E2E}"/>
              </a:ext>
            </a:extLst>
          </p:cNvPr>
          <p:cNvSpPr/>
          <p:nvPr/>
        </p:nvSpPr>
        <p:spPr>
          <a:xfrm>
            <a:off x="3555942" y="7493000"/>
            <a:ext cx="1047808" cy="1621921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CD81DEFC-00E0-D0E2-89A6-943529245077}"/>
              </a:ext>
            </a:extLst>
          </p:cNvPr>
          <p:cNvSpPr/>
          <p:nvPr/>
        </p:nvSpPr>
        <p:spPr>
          <a:xfrm>
            <a:off x="4679921" y="7493000"/>
            <a:ext cx="1050954" cy="1621921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C38F3EE7-3D6A-0356-B12F-7B0CDC472876}"/>
              </a:ext>
            </a:extLst>
          </p:cNvPr>
          <p:cNvSpPr/>
          <p:nvPr/>
        </p:nvSpPr>
        <p:spPr>
          <a:xfrm>
            <a:off x="5807046" y="7493000"/>
            <a:ext cx="1050954" cy="1621921"/>
          </a:xfrm>
          <a:prstGeom prst="roundRect">
            <a:avLst>
              <a:gd name="adj" fmla="val 104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608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0</Words>
  <Application>Microsoft Office PowerPoint</Application>
  <PresentationFormat>A4 纸张(210x297 毫米)</PresentationFormat>
  <Paragraphs>0</Paragraphs>
  <Slides>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Office 主题​​</vt:lpstr>
      <vt:lpstr>GraphPad Prism 9 Project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Fan Jiang</dc:creator>
  <cp:lastModifiedBy>Fan Jiang</cp:lastModifiedBy>
  <cp:revision>4</cp:revision>
  <dcterms:created xsi:type="dcterms:W3CDTF">2025-01-16T02:45:16Z</dcterms:created>
  <dcterms:modified xsi:type="dcterms:W3CDTF">2025-01-20T08:52:44Z</dcterms:modified>
</cp:coreProperties>
</file>